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315" r:id="rId3"/>
    <p:sldId id="312" r:id="rId4"/>
    <p:sldId id="311" r:id="rId5"/>
    <p:sldId id="305" r:id="rId6"/>
    <p:sldId id="306" r:id="rId7"/>
    <p:sldId id="307" r:id="rId8"/>
    <p:sldId id="316" r:id="rId9"/>
    <p:sldId id="309" r:id="rId10"/>
    <p:sldId id="310" r:id="rId11"/>
  </p:sldIdLst>
  <p:sldSz cx="9144000" cy="6858000" type="screen4x3"/>
  <p:notesSz cx="6797675" cy="98567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A34AD5-4286-44FC-A6D3-CA4C66DD3E9F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35038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681974"/>
            <a:ext cx="5438140" cy="443555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62238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362238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2CB65D-A737-4059-9E89-A5BB775F60A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7179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2CB65D-A737-4059-9E89-A5BB775F60A0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2CB65D-A737-4059-9E89-A5BB775F60A0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Please find </a:t>
            </a:r>
            <a:r>
              <a:rPr kumimoji="1" lang="en-US" altLang="ja-JP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Totoro</a:t>
            </a:r>
            <a:r>
              <a:rPr kumimoji="1" lang="en-US" altLang="ja-JP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pictures on the Web.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en-US" altLang="ja-JP" dirty="0" err="1" smtClean="0"/>
              <a:t>Totoro</a:t>
            </a:r>
            <a:r>
              <a:rPr kumimoji="1" lang="en-US" altLang="ja-JP" dirty="0" smtClean="0"/>
              <a:t> song</a:t>
            </a:r>
          </a:p>
          <a:p>
            <a:r>
              <a:rPr kumimoji="1" lang="en-GB" altLang="ja-JP" dirty="0" smtClean="0"/>
              <a:t>https://www.youtube.com/watch?v=d73oIfdVyzo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https://www.youtube.com/watch?v=5ENHACSmlWI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https://www.youtube.com/watch?v=4OiDdMmWAWU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https://www.youtube.com/watch?v=sKmNKeeh71s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2CB65D-A737-4059-9E89-A5BB775F60A0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2188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GB" altLang="ja-JP" dirty="0" smtClean="0"/>
              <a:t>https://www.erin.ne.jp/en/lesson17/letstry/index.html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2CB65D-A737-4059-9E89-A5BB775F60A0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9987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6972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7686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1393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9923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4843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2486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8859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8275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184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5886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4882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EAE159-C85F-4892-8CEE-87AC88665AD0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28A45-B620-458C-9E11-E353C32D44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752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in.ne.jp/jp/lesson17/letstry/index.html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wav"/><Relationship Id="rId13" Type="http://schemas.microsoft.com/office/2007/relationships/media" Target="../media/media7.wav"/><Relationship Id="rId3" Type="http://schemas.microsoft.com/office/2007/relationships/media" Target="../media/media2.wav"/><Relationship Id="rId7" Type="http://schemas.microsoft.com/office/2007/relationships/media" Target="../media/media4.wav"/><Relationship Id="rId12" Type="http://schemas.openxmlformats.org/officeDocument/2006/relationships/audio" Target="../media/media6.wav"/><Relationship Id="rId17" Type="http://schemas.openxmlformats.org/officeDocument/2006/relationships/image" Target="../media/image3.png"/><Relationship Id="rId2" Type="http://schemas.openxmlformats.org/officeDocument/2006/relationships/audio" Target="../media/media1.wav"/><Relationship Id="rId16" Type="http://schemas.openxmlformats.org/officeDocument/2006/relationships/notesSlide" Target="../notesSlides/notesSlide2.xml"/><Relationship Id="rId1" Type="http://schemas.microsoft.com/office/2007/relationships/media" Target="../media/media1.wav"/><Relationship Id="rId6" Type="http://schemas.openxmlformats.org/officeDocument/2006/relationships/audio" Target="../media/media3.wav"/><Relationship Id="rId11" Type="http://schemas.microsoft.com/office/2007/relationships/media" Target="../media/media6.wav"/><Relationship Id="rId5" Type="http://schemas.microsoft.com/office/2007/relationships/media" Target="../media/media3.wav"/><Relationship Id="rId15" Type="http://schemas.openxmlformats.org/officeDocument/2006/relationships/slideLayout" Target="../slideLayouts/slideLayout4.xml"/><Relationship Id="rId10" Type="http://schemas.openxmlformats.org/officeDocument/2006/relationships/audio" Target="../media/media5.wav"/><Relationship Id="rId4" Type="http://schemas.openxmlformats.org/officeDocument/2006/relationships/audio" Target="../media/media2.wav"/><Relationship Id="rId9" Type="http://schemas.microsoft.com/office/2007/relationships/media" Target="../media/media5.wav"/><Relationship Id="rId14" Type="http://schemas.openxmlformats.org/officeDocument/2006/relationships/audio" Target="../media/media7.wav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audio" Target="../media/media11.wav"/><Relationship Id="rId13" Type="http://schemas.microsoft.com/office/2007/relationships/media" Target="../media/media14.wav"/><Relationship Id="rId18" Type="http://schemas.openxmlformats.org/officeDocument/2006/relationships/notesSlide" Target="../notesSlides/notesSlide3.xml"/><Relationship Id="rId3" Type="http://schemas.microsoft.com/office/2007/relationships/media" Target="../media/media9.wav"/><Relationship Id="rId7" Type="http://schemas.microsoft.com/office/2007/relationships/media" Target="../media/media11.wav"/><Relationship Id="rId12" Type="http://schemas.openxmlformats.org/officeDocument/2006/relationships/audio" Target="../media/media13.wav"/><Relationship Id="rId17" Type="http://schemas.openxmlformats.org/officeDocument/2006/relationships/slideLayout" Target="../slideLayouts/slideLayout4.xml"/><Relationship Id="rId2" Type="http://schemas.openxmlformats.org/officeDocument/2006/relationships/audio" Target="../media/media8.wav"/><Relationship Id="rId16" Type="http://schemas.openxmlformats.org/officeDocument/2006/relationships/audio" Target="../media/media15.wav"/><Relationship Id="rId1" Type="http://schemas.microsoft.com/office/2007/relationships/media" Target="../media/media8.wav"/><Relationship Id="rId6" Type="http://schemas.openxmlformats.org/officeDocument/2006/relationships/audio" Target="../media/media10.wav"/><Relationship Id="rId11" Type="http://schemas.microsoft.com/office/2007/relationships/media" Target="../media/media13.wav"/><Relationship Id="rId5" Type="http://schemas.microsoft.com/office/2007/relationships/media" Target="../media/media10.wav"/><Relationship Id="rId15" Type="http://schemas.microsoft.com/office/2007/relationships/media" Target="../media/media15.wav"/><Relationship Id="rId10" Type="http://schemas.openxmlformats.org/officeDocument/2006/relationships/audio" Target="../media/media12.wav"/><Relationship Id="rId19" Type="http://schemas.openxmlformats.org/officeDocument/2006/relationships/image" Target="../media/image3.png"/><Relationship Id="rId4" Type="http://schemas.openxmlformats.org/officeDocument/2006/relationships/audio" Target="../media/media9.wav"/><Relationship Id="rId9" Type="http://schemas.microsoft.com/office/2007/relationships/media" Target="../media/media12.wav"/><Relationship Id="rId14" Type="http://schemas.openxmlformats.org/officeDocument/2006/relationships/audio" Target="../media/media14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audio" Target="../media/media19.wav"/><Relationship Id="rId13" Type="http://schemas.microsoft.com/office/2007/relationships/media" Target="../media/media22.wav"/><Relationship Id="rId18" Type="http://schemas.openxmlformats.org/officeDocument/2006/relationships/audio" Target="../media/media24.wav"/><Relationship Id="rId3" Type="http://schemas.microsoft.com/office/2007/relationships/media" Target="../media/media17.wav"/><Relationship Id="rId21" Type="http://schemas.openxmlformats.org/officeDocument/2006/relationships/slideLayout" Target="../slideLayouts/slideLayout4.xml"/><Relationship Id="rId7" Type="http://schemas.microsoft.com/office/2007/relationships/media" Target="../media/media19.wav"/><Relationship Id="rId12" Type="http://schemas.openxmlformats.org/officeDocument/2006/relationships/audio" Target="../media/media21.wav"/><Relationship Id="rId17" Type="http://schemas.microsoft.com/office/2007/relationships/media" Target="../media/media24.wav"/><Relationship Id="rId2" Type="http://schemas.openxmlformats.org/officeDocument/2006/relationships/audio" Target="../media/media16.wav"/><Relationship Id="rId16" Type="http://schemas.openxmlformats.org/officeDocument/2006/relationships/audio" Target="../media/media23.wav"/><Relationship Id="rId20" Type="http://schemas.openxmlformats.org/officeDocument/2006/relationships/audio" Target="../media/media25.wav"/><Relationship Id="rId1" Type="http://schemas.microsoft.com/office/2007/relationships/media" Target="../media/media16.wav"/><Relationship Id="rId6" Type="http://schemas.openxmlformats.org/officeDocument/2006/relationships/audio" Target="../media/media18.wav"/><Relationship Id="rId11" Type="http://schemas.microsoft.com/office/2007/relationships/media" Target="../media/media21.wav"/><Relationship Id="rId5" Type="http://schemas.microsoft.com/office/2007/relationships/media" Target="../media/media18.wav"/><Relationship Id="rId15" Type="http://schemas.microsoft.com/office/2007/relationships/media" Target="../media/media23.wav"/><Relationship Id="rId23" Type="http://schemas.openxmlformats.org/officeDocument/2006/relationships/image" Target="../media/image3.png"/><Relationship Id="rId10" Type="http://schemas.openxmlformats.org/officeDocument/2006/relationships/audio" Target="../media/media20.wav"/><Relationship Id="rId19" Type="http://schemas.microsoft.com/office/2007/relationships/media" Target="../media/media25.wav"/><Relationship Id="rId4" Type="http://schemas.openxmlformats.org/officeDocument/2006/relationships/audio" Target="../media/media17.wav"/><Relationship Id="rId9" Type="http://schemas.microsoft.com/office/2007/relationships/media" Target="../media/media20.wav"/><Relationship Id="rId14" Type="http://schemas.openxmlformats.org/officeDocument/2006/relationships/audio" Target="../media/media22.wav"/><Relationship Id="rId2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audio" Target="../media/media29.wav"/><Relationship Id="rId13" Type="http://schemas.microsoft.com/office/2007/relationships/media" Target="../media/media32.wav"/><Relationship Id="rId18" Type="http://schemas.openxmlformats.org/officeDocument/2006/relationships/audio" Target="../media/media34.wav"/><Relationship Id="rId3" Type="http://schemas.microsoft.com/office/2007/relationships/media" Target="../media/media27.wav"/><Relationship Id="rId21" Type="http://schemas.openxmlformats.org/officeDocument/2006/relationships/slideLayout" Target="../slideLayouts/slideLayout4.xml"/><Relationship Id="rId7" Type="http://schemas.microsoft.com/office/2007/relationships/media" Target="../media/media29.wav"/><Relationship Id="rId12" Type="http://schemas.openxmlformats.org/officeDocument/2006/relationships/audio" Target="../media/media31.wav"/><Relationship Id="rId17" Type="http://schemas.microsoft.com/office/2007/relationships/media" Target="../media/media34.wav"/><Relationship Id="rId2" Type="http://schemas.openxmlformats.org/officeDocument/2006/relationships/audio" Target="../media/media26.wav"/><Relationship Id="rId16" Type="http://schemas.openxmlformats.org/officeDocument/2006/relationships/audio" Target="../media/media33.wav"/><Relationship Id="rId20" Type="http://schemas.openxmlformats.org/officeDocument/2006/relationships/audio" Target="../media/media35.wav"/><Relationship Id="rId1" Type="http://schemas.microsoft.com/office/2007/relationships/media" Target="../media/media26.wav"/><Relationship Id="rId6" Type="http://schemas.openxmlformats.org/officeDocument/2006/relationships/audio" Target="../media/media28.wav"/><Relationship Id="rId11" Type="http://schemas.microsoft.com/office/2007/relationships/media" Target="../media/media31.wav"/><Relationship Id="rId24" Type="http://schemas.openxmlformats.org/officeDocument/2006/relationships/image" Target="../media/image6.png"/><Relationship Id="rId5" Type="http://schemas.microsoft.com/office/2007/relationships/media" Target="../media/media28.wav"/><Relationship Id="rId15" Type="http://schemas.microsoft.com/office/2007/relationships/media" Target="../media/media33.wav"/><Relationship Id="rId23" Type="http://schemas.openxmlformats.org/officeDocument/2006/relationships/image" Target="../media/image3.png"/><Relationship Id="rId10" Type="http://schemas.openxmlformats.org/officeDocument/2006/relationships/audio" Target="../media/media30.wav"/><Relationship Id="rId19" Type="http://schemas.microsoft.com/office/2007/relationships/media" Target="../media/media35.wav"/><Relationship Id="rId4" Type="http://schemas.openxmlformats.org/officeDocument/2006/relationships/audio" Target="../media/media27.wav"/><Relationship Id="rId9" Type="http://schemas.microsoft.com/office/2007/relationships/media" Target="../media/media30.wav"/><Relationship Id="rId14" Type="http://schemas.openxmlformats.org/officeDocument/2006/relationships/audio" Target="../media/media32.wav"/><Relationship Id="rId2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 smtClean="0"/>
              <a:t>Japanese song</a:t>
            </a:r>
            <a:r>
              <a:rPr lang="ja-JP" altLang="en-US" dirty="0"/>
              <a:t> </a:t>
            </a:r>
            <a:r>
              <a:rPr lang="en-US" altLang="ja-JP" dirty="0" smtClean="0"/>
              <a:t>and </a:t>
            </a:r>
            <a:r>
              <a:rPr lang="en-US" altLang="ja-JP" dirty="0"/>
              <a:t>abacus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Unit 3, Section 4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116632"/>
            <a:ext cx="3024335" cy="201622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00" y="4581128"/>
            <a:ext cx="2591780" cy="1727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52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Erin’s challenge</a:t>
            </a:r>
            <a:endParaRPr kumimoji="1" lang="ja-JP" alt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Yatte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miy</a:t>
            </a:r>
            <a:r>
              <a:rPr lang="en-US" altLang="ja-JP" dirty="0" err="1" smtClean="0"/>
              <a:t>ō</a:t>
            </a:r>
            <a:r>
              <a:rPr lang="ja-JP" altLang="en-US" dirty="0" smtClean="0"/>
              <a:t>　</a:t>
            </a:r>
            <a:r>
              <a:rPr lang="en-US" altLang="ja-JP" dirty="0" smtClean="0"/>
              <a:t>(Let’s try!!)</a:t>
            </a:r>
            <a:r>
              <a:rPr lang="ja-JP" altLang="en-US" dirty="0" smtClean="0"/>
              <a:t> </a:t>
            </a:r>
            <a:r>
              <a:rPr lang="en-US" altLang="ja-JP" dirty="0" smtClean="0"/>
              <a:t>Lesson 17</a:t>
            </a:r>
            <a:r>
              <a:rPr lang="ja-JP" altLang="en-US" dirty="0" smtClean="0"/>
              <a:t> </a:t>
            </a:r>
            <a:r>
              <a:rPr lang="en-US" altLang="ja-JP" dirty="0" smtClean="0"/>
              <a:t>(Abacus)</a:t>
            </a:r>
          </a:p>
          <a:p>
            <a:endParaRPr lang="ja-JP" altLang="en-US" dirty="0" smtClean="0"/>
          </a:p>
          <a:p>
            <a:endParaRPr kumimoji="1" lang="ja-JP" altLang="en-US" dirty="0"/>
          </a:p>
        </p:txBody>
      </p:sp>
      <p:pic>
        <p:nvPicPr>
          <p:cNvPr id="2050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544214"/>
            <a:ext cx="7727069" cy="4081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4583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Review </a:t>
            </a:r>
            <a:r>
              <a:rPr lang="en-US" altLang="ja-JP" dirty="0" err="1"/>
              <a:t>Sanpo</a:t>
            </a:r>
            <a:r>
              <a:rPr lang="en-US" altLang="ja-JP" dirty="0"/>
              <a:t> (Walking)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altLang="ja-JP" sz="3600" dirty="0" err="1" smtClean="0"/>
              <a:t>Aruk</a:t>
            </a:r>
            <a:r>
              <a:rPr lang="en-US" altLang="ja-JP" sz="3600" dirty="0" err="1">
                <a:latin typeface="Calibri"/>
              </a:rPr>
              <a:t>oo</a:t>
            </a:r>
            <a:r>
              <a:rPr lang="ja-JP" altLang="en-US" sz="3600" dirty="0" smtClean="0">
                <a:latin typeface="Calibri"/>
              </a:rPr>
              <a:t> </a:t>
            </a:r>
            <a:r>
              <a:rPr lang="en-US" altLang="ja-JP" sz="3600" dirty="0" smtClean="0">
                <a:latin typeface="Calibri"/>
              </a:rPr>
              <a:t>(</a:t>
            </a:r>
            <a:r>
              <a:rPr lang="en-US" altLang="ja-JP" sz="3600" dirty="0" err="1" smtClean="0">
                <a:latin typeface="Calibri"/>
              </a:rPr>
              <a:t>arukou</a:t>
            </a:r>
            <a:r>
              <a:rPr lang="en-US" altLang="ja-JP" sz="3600" dirty="0" smtClean="0">
                <a:latin typeface="Calibri"/>
              </a:rPr>
              <a:t>)</a:t>
            </a:r>
            <a:endParaRPr lang="en-US" altLang="ja-JP" sz="3600" dirty="0" smtClean="0"/>
          </a:p>
          <a:p>
            <a:r>
              <a:rPr lang="en-US" altLang="ja-JP" sz="3600" dirty="0" err="1" smtClean="0"/>
              <a:t>Watashi</a:t>
            </a:r>
            <a:r>
              <a:rPr lang="en-US" altLang="ja-JP" sz="3600" dirty="0" smtClean="0"/>
              <a:t> </a:t>
            </a:r>
            <a:r>
              <a:rPr lang="en-US" altLang="ja-JP" sz="3600" dirty="0" err="1" smtClean="0"/>
              <a:t>wa</a:t>
            </a:r>
            <a:r>
              <a:rPr lang="en-US" altLang="ja-JP" sz="3600" dirty="0" smtClean="0"/>
              <a:t> </a:t>
            </a:r>
            <a:endParaRPr lang="ja-JP" altLang="en-US" sz="3600" dirty="0" smtClean="0"/>
          </a:p>
          <a:p>
            <a:r>
              <a:rPr lang="en-US" altLang="ja-JP" sz="3600" dirty="0" err="1" smtClean="0"/>
              <a:t>genki</a:t>
            </a:r>
            <a:endParaRPr lang="en-US" altLang="ja-JP" sz="3600" dirty="0" smtClean="0"/>
          </a:p>
          <a:p>
            <a:r>
              <a:rPr lang="en-US" altLang="ja-JP" sz="3600" dirty="0" err="1" smtClean="0"/>
              <a:t>Aruku</a:t>
            </a:r>
            <a:r>
              <a:rPr lang="en-US" altLang="ja-JP" sz="3600" dirty="0" smtClean="0"/>
              <a:t> no </a:t>
            </a:r>
            <a:endParaRPr lang="ja-JP" altLang="en-US" sz="3600" dirty="0" smtClean="0"/>
          </a:p>
          <a:p>
            <a:r>
              <a:rPr lang="en-US" altLang="ja-JP" sz="3600" dirty="0" err="1" smtClean="0"/>
              <a:t>daisuki</a:t>
            </a:r>
            <a:endParaRPr lang="en-US" altLang="ja-JP" sz="3600" dirty="0" smtClean="0"/>
          </a:p>
          <a:p>
            <a:r>
              <a:rPr lang="en-US" altLang="ja-JP" sz="3600" dirty="0" err="1" smtClean="0"/>
              <a:t>Dondon</a:t>
            </a:r>
            <a:r>
              <a:rPr lang="en-US" altLang="ja-JP" sz="3600" dirty="0" smtClean="0"/>
              <a:t> </a:t>
            </a:r>
            <a:endParaRPr lang="ja-JP" altLang="en-US" sz="3600" dirty="0" smtClean="0"/>
          </a:p>
          <a:p>
            <a:r>
              <a:rPr lang="en-US" altLang="ja-JP" sz="3600" dirty="0" err="1" smtClean="0"/>
              <a:t>yukoo</a:t>
            </a:r>
            <a:r>
              <a:rPr lang="ja-JP" altLang="en-US" sz="3600" dirty="0" smtClean="0"/>
              <a:t> </a:t>
            </a:r>
            <a:r>
              <a:rPr lang="en-US" altLang="ja-JP" sz="3600" dirty="0" smtClean="0"/>
              <a:t>(</a:t>
            </a:r>
            <a:r>
              <a:rPr lang="en-US" altLang="ja-JP" sz="3600" dirty="0" err="1" smtClean="0"/>
              <a:t>yukou</a:t>
            </a:r>
            <a:r>
              <a:rPr lang="en-US" altLang="ja-JP" sz="3600" dirty="0" smtClean="0"/>
              <a:t>)</a:t>
            </a:r>
          </a:p>
          <a:p>
            <a:endParaRPr lang="en-US" altLang="ja-JP" sz="3600" dirty="0" smtClean="0"/>
          </a:p>
          <a:p>
            <a:endParaRPr lang="ja-JP" altLang="en-US" sz="3600" dirty="0"/>
          </a:p>
          <a:p>
            <a:endParaRPr kumimoji="1" lang="ja-JP" altLang="en-US" sz="360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kumimoji="1" lang="en-US" altLang="ja-JP" sz="3600" dirty="0" smtClean="0"/>
              <a:t>Let’s walk.</a:t>
            </a:r>
          </a:p>
          <a:p>
            <a:r>
              <a:rPr lang="en-US" altLang="ja-JP" sz="3600" dirty="0" smtClean="0"/>
              <a:t>I am </a:t>
            </a:r>
            <a:endParaRPr lang="ja-JP" altLang="en-US" sz="3600" dirty="0" smtClean="0"/>
          </a:p>
          <a:p>
            <a:r>
              <a:rPr lang="en-US" altLang="ja-JP" sz="3600" dirty="0" smtClean="0"/>
              <a:t>fine. </a:t>
            </a:r>
          </a:p>
          <a:p>
            <a:r>
              <a:rPr kumimoji="1" lang="en-US" altLang="ja-JP" sz="3600" dirty="0" smtClean="0"/>
              <a:t>to walk.</a:t>
            </a:r>
            <a:endParaRPr kumimoji="1" lang="ja-JP" altLang="en-US" sz="3600" dirty="0" smtClean="0"/>
          </a:p>
          <a:p>
            <a:r>
              <a:rPr lang="en-US" altLang="ja-JP" sz="3600" dirty="0"/>
              <a:t>I like</a:t>
            </a:r>
            <a:endParaRPr kumimoji="1" lang="en-US" altLang="ja-JP" sz="3600" dirty="0" smtClean="0"/>
          </a:p>
          <a:p>
            <a:r>
              <a:rPr lang="en-US" altLang="ja-JP" sz="3600" dirty="0" smtClean="0"/>
              <a:t>further and further</a:t>
            </a:r>
            <a:endParaRPr lang="ja-JP" altLang="en-US" sz="3600" dirty="0" smtClean="0"/>
          </a:p>
          <a:p>
            <a:r>
              <a:rPr lang="en-US" altLang="ja-JP" sz="3600" dirty="0"/>
              <a:t>Let’s go </a:t>
            </a:r>
            <a:endParaRPr lang="en-US" altLang="ja-JP" sz="3600" dirty="0" smtClean="0"/>
          </a:p>
        </p:txBody>
      </p:sp>
      <p:pic>
        <p:nvPicPr>
          <p:cNvPr id="5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207674" y="1603989"/>
            <a:ext cx="609600" cy="609600"/>
          </a:xfrm>
          <a:prstGeom prst="rect">
            <a:avLst/>
          </a:prstGeom>
        </p:spPr>
      </p:pic>
      <p:pic>
        <p:nvPicPr>
          <p:cNvPr id="6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207674" y="2213589"/>
            <a:ext cx="609600" cy="609600"/>
          </a:xfrm>
          <a:prstGeom prst="rect">
            <a:avLst/>
          </a:prstGeom>
        </p:spPr>
      </p:pic>
      <p:pic>
        <p:nvPicPr>
          <p:cNvPr id="7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207674" y="2823189"/>
            <a:ext cx="609600" cy="609600"/>
          </a:xfrm>
          <a:prstGeom prst="rect">
            <a:avLst/>
          </a:prstGeom>
        </p:spPr>
      </p:pic>
      <p:pic>
        <p:nvPicPr>
          <p:cNvPr id="8" name="録音されたサウンド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207674" y="3480955"/>
            <a:ext cx="609600" cy="609600"/>
          </a:xfrm>
          <a:prstGeom prst="rect">
            <a:avLst/>
          </a:prstGeom>
        </p:spPr>
      </p:pic>
      <p:pic>
        <p:nvPicPr>
          <p:cNvPr id="9" name="録音されたサウンド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207674" y="4005064"/>
            <a:ext cx="609600" cy="609600"/>
          </a:xfrm>
          <a:prstGeom prst="rect">
            <a:avLst/>
          </a:prstGeom>
        </p:spPr>
      </p:pic>
      <p:pic>
        <p:nvPicPr>
          <p:cNvPr id="10" name="録音されたサウンド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207674" y="4614664"/>
            <a:ext cx="609600" cy="609600"/>
          </a:xfrm>
          <a:prstGeom prst="rect">
            <a:avLst/>
          </a:prstGeom>
        </p:spPr>
      </p:pic>
      <p:pic>
        <p:nvPicPr>
          <p:cNvPr id="11" name="録音されたサウンド">
            <a:hlinkClick r:id="" action="ppaction://media"/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207674" y="522426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988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7" dur="176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3" dur="182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8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9" dur="198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9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5" dur="187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9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1" dur="188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0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7" dur="180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10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3" dur="165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1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3" grpId="0" build="p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Review </a:t>
            </a:r>
            <a:r>
              <a:rPr lang="en-US" altLang="ja-JP" dirty="0" err="1"/>
              <a:t>Sanpo</a:t>
            </a:r>
            <a:r>
              <a:rPr lang="en-US" altLang="ja-JP" dirty="0"/>
              <a:t> (Walking)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altLang="ja-JP" dirty="0" err="1" smtClean="0"/>
              <a:t>Saka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michi</a:t>
            </a:r>
            <a:endParaRPr lang="en-US" altLang="ja-JP" dirty="0" smtClean="0"/>
          </a:p>
          <a:p>
            <a:r>
              <a:rPr lang="en-US" altLang="ja-JP" dirty="0" err="1" smtClean="0"/>
              <a:t>Tonneru</a:t>
            </a:r>
            <a:endParaRPr lang="en-US" altLang="ja-JP" dirty="0" smtClean="0"/>
          </a:p>
          <a:p>
            <a:r>
              <a:rPr lang="en-US" altLang="ja-JP" dirty="0" err="1" smtClean="0"/>
              <a:t>Kusappara</a:t>
            </a:r>
            <a:endParaRPr lang="en-US" altLang="ja-JP" dirty="0" smtClean="0"/>
          </a:p>
          <a:p>
            <a:r>
              <a:rPr lang="en-US" altLang="ja-JP" dirty="0" err="1" smtClean="0"/>
              <a:t>Ipponbashi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ni</a:t>
            </a:r>
            <a:endParaRPr lang="en-US" altLang="ja-JP" dirty="0" smtClean="0"/>
          </a:p>
          <a:p>
            <a:r>
              <a:rPr lang="en-US" altLang="ja-JP" dirty="0" err="1" smtClean="0"/>
              <a:t>Dekoboko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jari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michi</a:t>
            </a:r>
            <a:endParaRPr lang="en-US" altLang="ja-JP" dirty="0" smtClean="0"/>
          </a:p>
          <a:p>
            <a:r>
              <a:rPr lang="en-US" altLang="ja-JP" dirty="0" err="1"/>
              <a:t>Kumo</a:t>
            </a:r>
            <a:r>
              <a:rPr lang="en-US" altLang="ja-JP" dirty="0"/>
              <a:t> no </a:t>
            </a:r>
            <a:r>
              <a:rPr lang="en-US" altLang="ja-JP" dirty="0" err="1"/>
              <a:t>su</a:t>
            </a:r>
            <a:r>
              <a:rPr lang="en-US" altLang="ja-JP" dirty="0"/>
              <a:t> </a:t>
            </a:r>
            <a:endParaRPr lang="ja-JP" altLang="en-US" dirty="0"/>
          </a:p>
          <a:p>
            <a:r>
              <a:rPr lang="en-US" altLang="ja-JP" dirty="0" err="1"/>
              <a:t>kugutte</a:t>
            </a:r>
            <a:endParaRPr lang="en-US" altLang="ja-JP" dirty="0"/>
          </a:p>
          <a:p>
            <a:r>
              <a:rPr lang="en-US" altLang="ja-JP" dirty="0" err="1"/>
              <a:t>Kudari</a:t>
            </a:r>
            <a:r>
              <a:rPr lang="en-US" altLang="ja-JP" dirty="0"/>
              <a:t> </a:t>
            </a:r>
            <a:r>
              <a:rPr lang="en-US" altLang="ja-JP" dirty="0" err="1"/>
              <a:t>michi</a:t>
            </a:r>
            <a:endParaRPr lang="en-US" altLang="ja-JP" dirty="0"/>
          </a:p>
          <a:p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endParaRPr lang="ja-JP" altLang="en-US" dirty="0"/>
          </a:p>
          <a:p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Hilly roads</a:t>
            </a:r>
          </a:p>
          <a:p>
            <a:r>
              <a:rPr kumimoji="1" lang="en-US" altLang="ja-JP" dirty="0" smtClean="0"/>
              <a:t>Tunnels</a:t>
            </a:r>
          </a:p>
          <a:p>
            <a:r>
              <a:rPr lang="en-US" altLang="ja-JP" dirty="0" smtClean="0"/>
              <a:t>Fields</a:t>
            </a:r>
          </a:p>
          <a:p>
            <a:r>
              <a:rPr kumimoji="1" lang="en-US" altLang="ja-JP" dirty="0" smtClean="0"/>
              <a:t>Log bridges</a:t>
            </a:r>
          </a:p>
          <a:p>
            <a:r>
              <a:rPr lang="en-US" altLang="ja-JP" dirty="0" smtClean="0"/>
              <a:t>Uneven gravel roads</a:t>
            </a:r>
          </a:p>
          <a:p>
            <a:r>
              <a:rPr lang="en-US" altLang="ja-JP" dirty="0"/>
              <a:t>spider webs</a:t>
            </a:r>
            <a:endParaRPr lang="ja-JP" altLang="en-US" dirty="0"/>
          </a:p>
          <a:p>
            <a:r>
              <a:rPr lang="en-US" altLang="ja-JP" dirty="0"/>
              <a:t>Crawling under</a:t>
            </a:r>
          </a:p>
          <a:p>
            <a:r>
              <a:rPr lang="en-US" altLang="ja-JP" dirty="0"/>
              <a:t>Downward roads</a:t>
            </a:r>
            <a:endParaRPr lang="ja-JP" altLang="en-US" dirty="0"/>
          </a:p>
          <a:p>
            <a:pPr marL="0" indent="0">
              <a:buNone/>
            </a:pPr>
            <a:endParaRPr lang="en-US" altLang="ja-JP" dirty="0" smtClean="0"/>
          </a:p>
        </p:txBody>
      </p:sp>
      <p:pic>
        <p:nvPicPr>
          <p:cNvPr id="5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9"/>
          <a:stretch>
            <a:fillRect/>
          </a:stretch>
        </p:blipFill>
        <p:spPr>
          <a:xfrm>
            <a:off x="179512" y="1484784"/>
            <a:ext cx="609600" cy="609600"/>
          </a:xfrm>
          <a:prstGeom prst="rect">
            <a:avLst/>
          </a:prstGeom>
        </p:spPr>
      </p:pic>
      <p:pic>
        <p:nvPicPr>
          <p:cNvPr id="6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9"/>
          <a:stretch>
            <a:fillRect/>
          </a:stretch>
        </p:blipFill>
        <p:spPr>
          <a:xfrm>
            <a:off x="179512" y="2029987"/>
            <a:ext cx="609600" cy="609600"/>
          </a:xfrm>
          <a:prstGeom prst="rect">
            <a:avLst/>
          </a:prstGeom>
        </p:spPr>
      </p:pic>
      <p:pic>
        <p:nvPicPr>
          <p:cNvPr id="7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9"/>
          <a:stretch>
            <a:fillRect/>
          </a:stretch>
        </p:blipFill>
        <p:spPr>
          <a:xfrm>
            <a:off x="179512" y="2575190"/>
            <a:ext cx="609600" cy="609600"/>
          </a:xfrm>
          <a:prstGeom prst="rect">
            <a:avLst/>
          </a:prstGeom>
        </p:spPr>
      </p:pic>
      <p:pic>
        <p:nvPicPr>
          <p:cNvPr id="8" name="録音されたサウンド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9"/>
          <a:stretch>
            <a:fillRect/>
          </a:stretch>
        </p:blipFill>
        <p:spPr>
          <a:xfrm>
            <a:off x="190631" y="3120393"/>
            <a:ext cx="609600" cy="609600"/>
          </a:xfrm>
          <a:prstGeom prst="rect">
            <a:avLst/>
          </a:prstGeom>
        </p:spPr>
      </p:pic>
      <p:pic>
        <p:nvPicPr>
          <p:cNvPr id="9" name="録音されたサウンド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9"/>
          <a:stretch>
            <a:fillRect/>
          </a:stretch>
        </p:blipFill>
        <p:spPr>
          <a:xfrm>
            <a:off x="179512" y="3665596"/>
            <a:ext cx="609600" cy="609600"/>
          </a:xfrm>
          <a:prstGeom prst="rect">
            <a:avLst/>
          </a:prstGeom>
        </p:spPr>
      </p:pic>
      <p:pic>
        <p:nvPicPr>
          <p:cNvPr id="10" name="録音されたサウンド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19"/>
          <a:stretch>
            <a:fillRect/>
          </a:stretch>
        </p:blipFill>
        <p:spPr>
          <a:xfrm>
            <a:off x="218557" y="4210799"/>
            <a:ext cx="609600" cy="609600"/>
          </a:xfrm>
          <a:prstGeom prst="rect">
            <a:avLst/>
          </a:prstGeom>
        </p:spPr>
      </p:pic>
      <p:pic>
        <p:nvPicPr>
          <p:cNvPr id="11" name="録音されたサウンド">
            <a:hlinkClick r:id="" action="ppaction://media"/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19"/>
          <a:stretch>
            <a:fillRect/>
          </a:stretch>
        </p:blipFill>
        <p:spPr>
          <a:xfrm>
            <a:off x="195972" y="4756002"/>
            <a:ext cx="609600" cy="609600"/>
          </a:xfrm>
          <a:prstGeom prst="rect">
            <a:avLst/>
          </a:prstGeom>
        </p:spPr>
      </p:pic>
      <p:pic>
        <p:nvPicPr>
          <p:cNvPr id="12" name="録音されたサウンド">
            <a:hlinkClick r:id="" action="ppaction://media"/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19"/>
          <a:stretch>
            <a:fillRect/>
          </a:stretch>
        </p:blipFill>
        <p:spPr>
          <a:xfrm>
            <a:off x="195972" y="530120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872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7" dur="161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8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3" dur="192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9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9" dur="190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10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5" dur="225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10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1" dur="266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7" dur="193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2" dur="158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7" dur="201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1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 vol="80000">
                <p:cTn id="12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 vol="80000">
                <p:cTn id="13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3" grpId="0" build="p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/>
              <a:t>Sanpo</a:t>
            </a:r>
            <a:r>
              <a:rPr lang="ja-JP" altLang="en-US" dirty="0"/>
              <a:t> </a:t>
            </a:r>
            <a:r>
              <a:rPr lang="en-US" altLang="ja-JP" dirty="0"/>
              <a:t>(stroll)</a:t>
            </a:r>
            <a:endParaRPr kumimoji="1" lang="ja-JP" altLang="en-US" dirty="0"/>
          </a:p>
        </p:txBody>
      </p:sp>
      <p:pic>
        <p:nvPicPr>
          <p:cNvPr id="5" name="Picture 2" descr="C:\Users\fukushima\AppData\Local\Microsoft\Windows\Temporary Internet Files\Content.IE5\EHLK55LX\MC90035683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639" y="2909005"/>
            <a:ext cx="1658722" cy="190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2713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 dir="in"/>
      </p:transition>
    </mc:Choice>
    <mc:Fallback xmlns="">
      <p:transition spd="slow">
        <p:split orient="vert"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Numbers and abacus</a:t>
            </a:r>
            <a:endParaRPr kumimoji="1" lang="ja-JP" altLang="en-US" dirty="0"/>
          </a:p>
        </p:txBody>
      </p:sp>
      <p:sp>
        <p:nvSpPr>
          <p:cNvPr id="7" name="サブタイトル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717032"/>
            <a:ext cx="5305425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8646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Let’s learn numbers!! 1-10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83568" y="1412776"/>
            <a:ext cx="874440" cy="4997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1   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2  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3 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4</a:t>
            </a:r>
            <a:r>
              <a:rPr lang="ja-JP" altLang="en-NZ" sz="5400" b="1" dirty="0" smtClean="0">
                <a:ea typeface="DF00Comic7" pitchFamily="49" charset="-128"/>
                <a:cs typeface="Times New Roman" pitchFamily="18" charset="0"/>
              </a:rPr>
              <a:t>  </a:t>
            </a:r>
            <a:endParaRPr lang="en-NZ" altLang="ja-JP" sz="5400" b="1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5 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endParaRPr kumimoji="1" lang="ja-JP" altLang="en-US" sz="540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337248" y="1412776"/>
            <a:ext cx="1098848" cy="49971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6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7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8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9</a:t>
            </a:r>
            <a:r>
              <a:rPr lang="en-NZ" altLang="ja-JP" sz="5400" b="1" dirty="0" smtClean="0">
                <a:ea typeface="DF00Comic7" pitchFamily="49" charset="-128"/>
              </a:rPr>
              <a:t> </a:t>
            </a:r>
            <a:endParaRPr lang="en-NZ" altLang="ja-JP" sz="5400" b="1" dirty="0">
              <a:ea typeface="DF00Comic7" pitchFamily="49" charset="-128"/>
            </a:endParaRPr>
          </a:p>
          <a:p>
            <a:pPr marL="0" indent="0">
              <a:buNone/>
            </a:pPr>
            <a:r>
              <a:rPr lang="en-US" altLang="ja-JP" sz="5400" b="1" dirty="0" smtClean="0">
                <a:ea typeface="ＭＳ Ｐゴシック" pitchFamily="34" charset="-128"/>
              </a:rPr>
              <a:t>10</a:t>
            </a:r>
            <a:endParaRPr lang="en-GB" altLang="ja-JP" sz="5400" dirty="0">
              <a:ea typeface="ＭＳ Ｐゴシック" pitchFamily="34" charset="-128"/>
            </a:endParaRPr>
          </a:p>
        </p:txBody>
      </p:sp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1619672" y="1412776"/>
            <a:ext cx="2736304" cy="4997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ichi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DF00Comic7" pitchFamily="49" charset="-128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ni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san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yon/</a:t>
            </a: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shi</a:t>
            </a:r>
            <a:endParaRPr kumimoji="1" lang="en-NZ" altLang="ja-JP" sz="5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DF00Comic7" pitchFamily="49" charset="-128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go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DF00Comic7" pitchFamily="49" charset="-128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ja-JP" altLang="en-US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コンテンツ プレースホルダー 3"/>
          <p:cNvSpPr txBox="1">
            <a:spLocks/>
          </p:cNvSpPr>
          <p:nvPr/>
        </p:nvSpPr>
        <p:spPr>
          <a:xfrm>
            <a:off x="5322440" y="1412776"/>
            <a:ext cx="3642048" cy="49971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roku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nana/</a:t>
            </a: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shichi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hachi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kyū</a:t>
            </a:r>
            <a:r>
              <a:rPr kumimoji="1" lang="en-US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+mn-cs"/>
              </a:rPr>
              <a:t>/</a:t>
            </a: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+mn-cs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DF00Comic7" pitchFamily="49" charset="-128"/>
                <a:cs typeface="+mn-cs"/>
              </a:rPr>
              <a:t>ku</a:t>
            </a:r>
            <a:endParaRPr kumimoji="1" lang="en-NZ" altLang="ja-JP" sz="5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DF00Comic7" pitchFamily="49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34" charset="-128"/>
                <a:cs typeface="+mn-cs"/>
              </a:rPr>
              <a:t>j</a:t>
            </a:r>
            <a:r>
              <a:rPr kumimoji="1" lang="en-US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+mn-cs"/>
              </a:rPr>
              <a:t>ū</a:t>
            </a:r>
            <a:endParaRPr kumimoji="1" lang="en-GB" altLang="ja-JP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8913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Let’s learn numbers!! 11-20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95536" y="1412776"/>
            <a:ext cx="1378496" cy="4997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11   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12  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13 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1</a:t>
            </a: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4</a:t>
            </a:r>
            <a:r>
              <a:rPr lang="ja-JP" altLang="en-NZ" sz="5400" b="1" dirty="0" smtClean="0">
                <a:ea typeface="DF00Comic7" pitchFamily="49" charset="-128"/>
                <a:cs typeface="Times New Roman" pitchFamily="18" charset="0"/>
              </a:rPr>
              <a:t>  </a:t>
            </a:r>
            <a:endParaRPr lang="en-NZ" altLang="ja-JP" sz="5400" b="1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15 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endParaRPr kumimoji="1" lang="ja-JP" altLang="en-US" sz="540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351908" y="1412776"/>
            <a:ext cx="1732260" cy="49971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16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17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18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1</a:t>
            </a: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9</a:t>
            </a:r>
            <a:r>
              <a:rPr lang="en-NZ" altLang="ja-JP" sz="5400" b="1" dirty="0" smtClean="0">
                <a:ea typeface="DF00Comic7" pitchFamily="49" charset="-128"/>
              </a:rPr>
              <a:t> </a:t>
            </a:r>
            <a:endParaRPr lang="en-NZ" altLang="ja-JP" sz="5400" b="1" dirty="0">
              <a:ea typeface="DF00Comic7" pitchFamily="49" charset="-128"/>
            </a:endParaRPr>
          </a:p>
          <a:p>
            <a:pPr marL="0" indent="0">
              <a:buNone/>
            </a:pPr>
            <a:r>
              <a:rPr lang="en-US" altLang="ja-JP" sz="5400" b="1" dirty="0" smtClean="0">
                <a:ea typeface="ＭＳ Ｐゴシック" pitchFamily="34" charset="-128"/>
              </a:rPr>
              <a:t>20</a:t>
            </a:r>
            <a:endParaRPr lang="en-GB" altLang="ja-JP" sz="5400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02142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11-20</a:t>
            </a:r>
            <a:r>
              <a:rPr lang="ja-JP" altLang="en-US" dirty="0" smtClean="0"/>
              <a:t> </a:t>
            </a:r>
            <a:r>
              <a:rPr lang="en-US" altLang="ja-JP" dirty="0" smtClean="0"/>
              <a:t>(Review)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29208" y="1412776"/>
            <a:ext cx="1378496" cy="4997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altLang="ja-JP" sz="5400" b="1" dirty="0" smtClean="0">
                <a:solidFill>
                  <a:srgbClr val="FF0000"/>
                </a:solidFill>
                <a:ea typeface="DF00Comic7" pitchFamily="49" charset="-128"/>
                <a:cs typeface="Times New Roman" pitchFamily="18" charset="0"/>
              </a:rPr>
              <a:t>1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1   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solidFill>
                  <a:srgbClr val="FF0000"/>
                </a:solidFill>
                <a:ea typeface="DF00Comic7" pitchFamily="49" charset="-128"/>
                <a:cs typeface="Times New Roman" pitchFamily="18" charset="0"/>
              </a:rPr>
              <a:t>1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2  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solidFill>
                  <a:srgbClr val="FF0000"/>
                </a:solidFill>
                <a:ea typeface="DF00Comic7" pitchFamily="49" charset="-128"/>
                <a:cs typeface="Times New Roman" pitchFamily="18" charset="0"/>
              </a:rPr>
              <a:t>1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3 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solidFill>
                  <a:srgbClr val="FF0000"/>
                </a:solidFill>
                <a:ea typeface="DF00Comic7" pitchFamily="49" charset="-128"/>
                <a:cs typeface="Times New Roman" pitchFamily="18" charset="0"/>
              </a:rPr>
              <a:t>1</a:t>
            </a: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4</a:t>
            </a:r>
            <a:r>
              <a:rPr lang="ja-JP" altLang="en-NZ" sz="5400" b="1" dirty="0" smtClean="0">
                <a:ea typeface="DF00Comic7" pitchFamily="49" charset="-128"/>
                <a:cs typeface="Times New Roman" pitchFamily="18" charset="0"/>
              </a:rPr>
              <a:t>  </a:t>
            </a:r>
            <a:endParaRPr lang="en-NZ" altLang="ja-JP" sz="5400" b="1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solidFill>
                  <a:srgbClr val="FF0000"/>
                </a:solidFill>
                <a:ea typeface="DF00Comic7" pitchFamily="49" charset="-128"/>
                <a:cs typeface="Times New Roman" pitchFamily="18" charset="0"/>
              </a:rPr>
              <a:t>1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5 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endParaRPr kumimoji="1" lang="ja-JP" altLang="en-US" sz="540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11948" y="1412776"/>
            <a:ext cx="1732260" cy="49971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NZ" altLang="ja-JP" sz="5400" b="1" dirty="0" smtClean="0">
                <a:solidFill>
                  <a:srgbClr val="FF0000"/>
                </a:solidFill>
                <a:ea typeface="DF00Comic7" pitchFamily="49" charset="-128"/>
                <a:cs typeface="Times New Roman" pitchFamily="18" charset="0"/>
              </a:rPr>
              <a:t>1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6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solidFill>
                  <a:srgbClr val="FF0000"/>
                </a:solidFill>
                <a:ea typeface="DF00Comic7" pitchFamily="49" charset="-128"/>
                <a:cs typeface="Times New Roman" pitchFamily="18" charset="0"/>
              </a:rPr>
              <a:t>1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7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solidFill>
                  <a:srgbClr val="FF0000"/>
                </a:solidFill>
                <a:ea typeface="DF00Comic7" pitchFamily="49" charset="-128"/>
                <a:cs typeface="Times New Roman" pitchFamily="18" charset="0"/>
              </a:rPr>
              <a:t>1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8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solidFill>
                  <a:srgbClr val="FF0000"/>
                </a:solidFill>
                <a:ea typeface="DF00Comic7" pitchFamily="49" charset="-128"/>
                <a:cs typeface="Times New Roman" pitchFamily="18" charset="0"/>
              </a:rPr>
              <a:t>1</a:t>
            </a: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9</a:t>
            </a:r>
            <a:r>
              <a:rPr lang="en-NZ" altLang="ja-JP" sz="5400" b="1" dirty="0" smtClean="0">
                <a:ea typeface="DF00Comic7" pitchFamily="49" charset="-128"/>
              </a:rPr>
              <a:t> </a:t>
            </a:r>
            <a:endParaRPr lang="en-NZ" altLang="ja-JP" sz="5400" b="1" dirty="0">
              <a:ea typeface="DF00Comic7" pitchFamily="49" charset="-128"/>
            </a:endParaRPr>
          </a:p>
          <a:p>
            <a:pPr marL="0" indent="0">
              <a:buNone/>
            </a:pPr>
            <a:r>
              <a:rPr lang="en-US" altLang="ja-JP" sz="5400" b="1" dirty="0" smtClean="0">
                <a:solidFill>
                  <a:schemeClr val="accent6"/>
                </a:solidFill>
                <a:ea typeface="ＭＳ Ｐゴシック" pitchFamily="34" charset="-128"/>
              </a:rPr>
              <a:t>2</a:t>
            </a:r>
            <a:r>
              <a:rPr lang="en-US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0</a:t>
            </a:r>
            <a:endParaRPr lang="en-GB" altLang="ja-JP" sz="5400" dirty="0">
              <a:solidFill>
                <a:srgbClr val="FF0000"/>
              </a:solidFill>
              <a:ea typeface="ＭＳ Ｐゴシック" pitchFamily="34" charset="-128"/>
            </a:endParaRPr>
          </a:p>
        </p:txBody>
      </p:sp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1835696" y="1412776"/>
            <a:ext cx="2520280" cy="4997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20000"/>
              </a:spcBef>
              <a:defRPr/>
            </a:pP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r>
              <a:rPr lang="en-GB" altLang="ja-JP" sz="5400" dirty="0" smtClean="0">
                <a:ea typeface="ＭＳ Ｐゴシック" pitchFamily="34" charset="-128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ichi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DF00Comic7" pitchFamily="49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ni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san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yon</a:t>
            </a:r>
            <a:endParaRPr kumimoji="1" lang="en-NZ" altLang="ja-JP" sz="5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DF00Comic7" pitchFamily="49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go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DF00Comic7" pitchFamily="49" charset="-128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ja-JP" altLang="en-US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コンテンツ プレースホルダー 3"/>
          <p:cNvSpPr txBox="1">
            <a:spLocks/>
          </p:cNvSpPr>
          <p:nvPr/>
        </p:nvSpPr>
        <p:spPr>
          <a:xfrm>
            <a:off x="5970512" y="1412776"/>
            <a:ext cx="2849960" cy="49971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roku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nana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hachi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ky</a:t>
            </a:r>
            <a:r>
              <a:rPr kumimoji="1" lang="en-US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uu</a:t>
            </a:r>
            <a:endParaRPr kumimoji="1" lang="en-NZ" altLang="ja-JP" sz="5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DF00Comic7" pitchFamily="49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NZ" altLang="ja-JP" sz="5400" b="1" dirty="0" err="1" smtClean="0">
                <a:solidFill>
                  <a:schemeClr val="accent6"/>
                </a:solidFill>
                <a:ea typeface="ＭＳ Ｐゴシック" pitchFamily="34" charset="-128"/>
              </a:rPr>
              <a:t>ni</a:t>
            </a: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34" charset="-128"/>
                <a:cs typeface="+mn-cs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ＭＳ Ｐゴシック" pitchFamily="34" charset="-128"/>
                <a:cs typeface="+mn-cs"/>
              </a:rPr>
              <a:t>j</a:t>
            </a:r>
            <a:r>
              <a:rPr kumimoji="1" lang="en-US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ＭＳ Ｐゴシック" pitchFamily="34" charset="-128"/>
                <a:cs typeface="+mn-cs"/>
              </a:rPr>
              <a:t>uu</a:t>
            </a:r>
            <a:endParaRPr kumimoji="1" lang="en-GB" altLang="ja-JP" sz="5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7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17330" y="1628800"/>
            <a:ext cx="609600" cy="609600"/>
          </a:xfrm>
          <a:prstGeom prst="rect">
            <a:avLst/>
          </a:prstGeom>
        </p:spPr>
      </p:pic>
      <p:pic>
        <p:nvPicPr>
          <p:cNvPr id="8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17330" y="2618910"/>
            <a:ext cx="609600" cy="609600"/>
          </a:xfrm>
          <a:prstGeom prst="rect">
            <a:avLst/>
          </a:prstGeom>
        </p:spPr>
      </p:pic>
      <p:pic>
        <p:nvPicPr>
          <p:cNvPr id="9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17330" y="3609020"/>
            <a:ext cx="609600" cy="609600"/>
          </a:xfrm>
          <a:prstGeom prst="rect">
            <a:avLst/>
          </a:prstGeom>
        </p:spPr>
      </p:pic>
      <p:pic>
        <p:nvPicPr>
          <p:cNvPr id="10" name="録音されたサウンド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17330" y="4599130"/>
            <a:ext cx="609600" cy="609600"/>
          </a:xfrm>
          <a:prstGeom prst="rect">
            <a:avLst/>
          </a:prstGeom>
        </p:spPr>
      </p:pic>
      <p:pic>
        <p:nvPicPr>
          <p:cNvPr id="11" name="録音されたサウンド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17330" y="5589240"/>
            <a:ext cx="609600" cy="609600"/>
          </a:xfrm>
          <a:prstGeom prst="rect">
            <a:avLst/>
          </a:prstGeom>
        </p:spPr>
      </p:pic>
      <p:pic>
        <p:nvPicPr>
          <p:cNvPr id="12" name="録音されたサウンド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4250432" y="1556792"/>
            <a:ext cx="609600" cy="609600"/>
          </a:xfrm>
          <a:prstGeom prst="rect">
            <a:avLst/>
          </a:prstGeom>
        </p:spPr>
      </p:pic>
      <p:pic>
        <p:nvPicPr>
          <p:cNvPr id="13" name="録音されたサウンド">
            <a:hlinkClick r:id="" action="ppaction://media"/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4250432" y="2546902"/>
            <a:ext cx="609600" cy="609600"/>
          </a:xfrm>
          <a:prstGeom prst="rect">
            <a:avLst/>
          </a:prstGeom>
        </p:spPr>
      </p:pic>
      <p:pic>
        <p:nvPicPr>
          <p:cNvPr id="14" name="録音されたサウンド">
            <a:hlinkClick r:id="" action="ppaction://media"/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4250432" y="3537012"/>
            <a:ext cx="609600" cy="609600"/>
          </a:xfrm>
          <a:prstGeom prst="rect">
            <a:avLst/>
          </a:prstGeom>
        </p:spPr>
      </p:pic>
      <p:pic>
        <p:nvPicPr>
          <p:cNvPr id="15" name="録音されたサウンド">
            <a:hlinkClick r:id="" action="ppaction://media"/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4250432" y="4527122"/>
            <a:ext cx="609600" cy="609600"/>
          </a:xfrm>
          <a:prstGeom prst="rect">
            <a:avLst/>
          </a:prstGeom>
        </p:spPr>
      </p:pic>
      <p:pic>
        <p:nvPicPr>
          <p:cNvPr id="16" name="録音されたサウンド">
            <a:hlinkClick r:id="" action="ppaction://media"/>
          </p:cNvPr>
          <p:cNvPicPr>
            <a:picLocks noChangeAspect="1"/>
          </p:cNvPicPr>
          <p:nvPr>
            <a:audioFile r:link="rId20"/>
            <p:extLst>
              <p:ext uri="{DAA4B4D4-6D71-4841-9C94-3DE7FCFB9230}">
                <p14:media xmlns:p14="http://schemas.microsoft.com/office/powerpoint/2010/main" r:embed="rId19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4250432" y="551723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87697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210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5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3" dur="178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6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9" dur="138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7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5" dur="182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7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1" dur="199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8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7" dur="1848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8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3" dur="1798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vol="80000">
                <p:cTn id="9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9" dur="1879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10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5" dur="1859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>
                <p:cTn id="10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1" dur="1716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vol="80000">
                <p:cTn id="1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5" grpId="0" build="p"/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Let’s learn numbers!! 10-100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745232" y="1412776"/>
            <a:ext cx="1378496" cy="4997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altLang="ja-JP" sz="5400" b="1" dirty="0" smtClean="0">
                <a:solidFill>
                  <a:srgbClr val="FF0000"/>
                </a:solidFill>
                <a:ea typeface="DF00Comic7" pitchFamily="49" charset="-128"/>
                <a:cs typeface="Times New Roman" pitchFamily="18" charset="0"/>
              </a:rPr>
              <a:t>1</a:t>
            </a:r>
            <a:r>
              <a:rPr lang="en-US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0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   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2</a:t>
            </a:r>
            <a:r>
              <a:rPr lang="en-US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0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  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3</a:t>
            </a:r>
            <a:r>
              <a:rPr lang="en-US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0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 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4</a:t>
            </a:r>
            <a:r>
              <a:rPr lang="en-US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0</a:t>
            </a:r>
            <a:r>
              <a:rPr lang="ja-JP" altLang="en-NZ" sz="5400" b="1" dirty="0" smtClean="0">
                <a:ea typeface="DF00Comic7" pitchFamily="49" charset="-128"/>
                <a:cs typeface="Times New Roman" pitchFamily="18" charset="0"/>
              </a:rPr>
              <a:t>  </a:t>
            </a:r>
            <a:endParaRPr lang="en-NZ" altLang="ja-JP" sz="5400" b="1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5</a:t>
            </a:r>
            <a:r>
              <a:rPr lang="en-US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0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 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endParaRPr kumimoji="1" lang="ja-JP" altLang="en-US" sz="540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4008" y="1412776"/>
            <a:ext cx="1368152" cy="4997152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6</a:t>
            </a:r>
            <a:r>
              <a:rPr lang="en-US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0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7</a:t>
            </a:r>
            <a:r>
              <a:rPr lang="en-US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0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8</a:t>
            </a:r>
            <a:r>
              <a:rPr lang="en-US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0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9</a:t>
            </a:r>
            <a:r>
              <a:rPr lang="en-US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0</a:t>
            </a:r>
            <a:r>
              <a:rPr lang="en-NZ" altLang="ja-JP" sz="5400" b="1" dirty="0" smtClean="0">
                <a:ea typeface="DF00Comic7" pitchFamily="49" charset="-128"/>
              </a:rPr>
              <a:t> </a:t>
            </a:r>
            <a:endParaRPr lang="en-NZ" altLang="ja-JP" sz="5400" b="1" dirty="0">
              <a:ea typeface="DF00Comic7" pitchFamily="49" charset="-128"/>
            </a:endParaRPr>
          </a:p>
          <a:p>
            <a:pPr marL="0" indent="0" algn="r">
              <a:buNone/>
            </a:pPr>
            <a:r>
              <a:rPr lang="en-US" altLang="ja-JP" sz="5400" b="1" dirty="0" smtClean="0">
                <a:ea typeface="ＭＳ Ｐゴシック" pitchFamily="34" charset="-128"/>
              </a:rPr>
              <a:t>100</a:t>
            </a:r>
            <a:endParaRPr lang="en-GB" altLang="ja-JP" sz="5400" dirty="0">
              <a:ea typeface="ＭＳ Ｐゴシック" pitchFamily="34" charset="-128"/>
            </a:endParaRPr>
          </a:p>
        </p:txBody>
      </p:sp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1835696" y="1412776"/>
            <a:ext cx="2520280" cy="4997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20000"/>
              </a:spcBef>
              <a:defRPr/>
            </a:pP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DF00Comic7" pitchFamily="49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ni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 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san 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yon 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endParaRPr kumimoji="1" lang="en-NZ" altLang="ja-JP" sz="5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DF00Comic7" pitchFamily="49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go 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DF00Comic7" pitchFamily="49" charset="-128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ja-JP" altLang="en-US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コンテンツ プレースホルダー 3"/>
          <p:cNvSpPr txBox="1">
            <a:spLocks/>
          </p:cNvSpPr>
          <p:nvPr/>
        </p:nvSpPr>
        <p:spPr>
          <a:xfrm>
            <a:off x="6114528" y="1412776"/>
            <a:ext cx="2849960" cy="49971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roku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 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nana 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hachi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 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kyū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 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endParaRPr kumimoji="1" lang="en-NZ" altLang="ja-JP" sz="5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DF00Comic7" pitchFamily="49" charset="-128"/>
              <a:cs typeface="+mn-cs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hyaku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 </a:t>
            </a:r>
            <a:endParaRPr kumimoji="1" lang="en-GB" altLang="ja-JP" sz="5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7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89515" y="1628800"/>
            <a:ext cx="609600" cy="609600"/>
          </a:xfrm>
          <a:prstGeom prst="rect">
            <a:avLst/>
          </a:prstGeom>
        </p:spPr>
      </p:pic>
      <p:pic>
        <p:nvPicPr>
          <p:cNvPr id="8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89515" y="2600908"/>
            <a:ext cx="609600" cy="609600"/>
          </a:xfrm>
          <a:prstGeom prst="rect">
            <a:avLst/>
          </a:prstGeom>
        </p:spPr>
      </p:pic>
      <p:pic>
        <p:nvPicPr>
          <p:cNvPr id="9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89515" y="3573016"/>
            <a:ext cx="609600" cy="609600"/>
          </a:xfrm>
          <a:prstGeom prst="rect">
            <a:avLst/>
          </a:prstGeom>
        </p:spPr>
      </p:pic>
      <p:pic>
        <p:nvPicPr>
          <p:cNvPr id="10" name="録音されたサウンド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89515" y="4545124"/>
            <a:ext cx="609600" cy="609600"/>
          </a:xfrm>
          <a:prstGeom prst="rect">
            <a:avLst/>
          </a:prstGeom>
        </p:spPr>
      </p:pic>
      <p:pic>
        <p:nvPicPr>
          <p:cNvPr id="11" name="録音されたサウンド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89515" y="5517232"/>
            <a:ext cx="609600" cy="609600"/>
          </a:xfrm>
          <a:prstGeom prst="rect">
            <a:avLst/>
          </a:prstGeom>
        </p:spPr>
      </p:pic>
      <p:pic>
        <p:nvPicPr>
          <p:cNvPr id="12" name="録音されたサウンド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4355976" y="1628800"/>
            <a:ext cx="609600" cy="609600"/>
          </a:xfrm>
          <a:prstGeom prst="rect">
            <a:avLst/>
          </a:prstGeom>
        </p:spPr>
      </p:pic>
      <p:pic>
        <p:nvPicPr>
          <p:cNvPr id="13" name="録音されたサウンド">
            <a:hlinkClick r:id="" action="ppaction://media"/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4355976" y="2595098"/>
            <a:ext cx="609600" cy="609600"/>
          </a:xfrm>
          <a:prstGeom prst="rect">
            <a:avLst/>
          </a:prstGeom>
        </p:spPr>
      </p:pic>
      <p:pic>
        <p:nvPicPr>
          <p:cNvPr id="14" name="録音されたサウンド">
            <a:hlinkClick r:id="" action="ppaction://media"/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4355976" y="3561396"/>
            <a:ext cx="609600" cy="609600"/>
          </a:xfrm>
          <a:prstGeom prst="rect">
            <a:avLst/>
          </a:prstGeom>
        </p:spPr>
      </p:pic>
      <p:pic>
        <p:nvPicPr>
          <p:cNvPr id="15" name="録音されたサウンド">
            <a:hlinkClick r:id="" action="ppaction://media"/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4355976" y="4527693"/>
            <a:ext cx="609600" cy="609600"/>
          </a:xfrm>
          <a:prstGeom prst="rect">
            <a:avLst/>
          </a:prstGeom>
        </p:spPr>
      </p:pic>
      <p:pic>
        <p:nvPicPr>
          <p:cNvPr id="17" name="録音されたサウンド">
            <a:hlinkClick r:id="" action="ppaction://media"/>
          </p:cNvPr>
          <p:cNvPicPr>
            <a:picLocks noChangeAspect="1"/>
          </p:cNvPicPr>
          <p:nvPr>
            <a:audioFile r:link="rId20"/>
            <p:extLst>
              <p:ext uri="{DAA4B4D4-6D71-4841-9C94-3DE7FCFB9230}">
                <p14:media xmlns:p14="http://schemas.microsoft.com/office/powerpoint/2010/main" r:embed="rId19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4355976" y="549399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030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163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5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3" dur="180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6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9" dur="161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7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5" dur="172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7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1" dur="1473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8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7" dur="1828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8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3" dur="1635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vol="80000">
                <p:cTn id="9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9" dur="199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10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5" dur="1655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>
                <p:cTn id="10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1" dur="1594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1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5" grpId="0" build="p"/>
      <p:bldP spid="6" grpId="0" build="p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1252</TotalTime>
  <Words>267</Words>
  <Application>Microsoft Office PowerPoint</Application>
  <PresentationFormat>画面に合わせる (4:3)</PresentationFormat>
  <Paragraphs>132</Paragraphs>
  <Slides>10</Slides>
  <Notes>9</Notes>
  <HiddenSlides>0</HiddenSlides>
  <MMClips>35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Office ​​テーマ</vt:lpstr>
      <vt:lpstr>Japanese song and abacus</vt:lpstr>
      <vt:lpstr>Review Sanpo (Walking)</vt:lpstr>
      <vt:lpstr>Review Sanpo (Walking)</vt:lpstr>
      <vt:lpstr>Sanpo (stroll)</vt:lpstr>
      <vt:lpstr>Numbers and abacus</vt:lpstr>
      <vt:lpstr>Let’s learn numbers!! 1-10</vt:lpstr>
      <vt:lpstr>Let’s learn numbers!! 11-20</vt:lpstr>
      <vt:lpstr>11-20 (Review)</vt:lpstr>
      <vt:lpstr>Let’s learn numbers!! 10-100</vt:lpstr>
      <vt:lpstr>Erin’s challenge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Japanese song</dc:title>
  <dc:creator>Seiji Fukushima</dc:creator>
  <cp:lastModifiedBy>Seiji Fukushima</cp:lastModifiedBy>
  <cp:revision>54</cp:revision>
  <cp:lastPrinted>2014-01-07T16:19:48Z</cp:lastPrinted>
  <dcterms:created xsi:type="dcterms:W3CDTF">2014-01-07T15:23:26Z</dcterms:created>
  <dcterms:modified xsi:type="dcterms:W3CDTF">2014-07-31T11:15:00Z</dcterms:modified>
</cp:coreProperties>
</file>